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8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8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14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0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9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4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0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B835-0763-F540-BDA8-DE3BCE262F16}" type="datetimeFigureOut">
              <a:rPr lang="es-ES" smtClean="0"/>
              <a:t>21/10/26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1E4DA7-2A38-B722-9857-C8A936718D58}"/>
              </a:ext>
            </a:extLst>
          </p:cNvPr>
          <p:cNvSpPr txBox="1"/>
          <p:nvPr/>
        </p:nvSpPr>
        <p:spPr>
          <a:xfrm>
            <a:off x="6318504" y="3291487"/>
            <a:ext cx="2706624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Título de la ponencia</a:t>
            </a:r>
          </a:p>
          <a:p>
            <a:pPr algn="r">
              <a:lnSpc>
                <a:spcPct val="150000"/>
              </a:lnSpc>
            </a:pP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Nombre y Apellidos</a:t>
            </a:r>
          </a:p>
          <a:p>
            <a:pPr algn="r">
              <a:lnSpc>
                <a:spcPct val="150000"/>
              </a:lnSpc>
            </a:pPr>
            <a:r>
              <a:rPr lang="es-E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Hospital de referencia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783325-0A3D-93B8-6F2D-F4BE07A4983F}"/>
              </a:ext>
            </a:extLst>
          </p:cNvPr>
          <p:cNvSpPr txBox="1"/>
          <p:nvPr/>
        </p:nvSpPr>
        <p:spPr>
          <a:xfrm rot="16200000">
            <a:off x="7487150" y="1363795"/>
            <a:ext cx="270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  <a:latin typeface="Albert Sans Light" pitchFamily="2" charset="77"/>
              </a:rPr>
              <a:t>TÍTULO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20874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B9229-398E-1FA1-85C9-BA09525E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7750"/>
            <a:ext cx="8229600" cy="857250"/>
          </a:xfrm>
        </p:spPr>
        <p:txBody>
          <a:bodyPr>
            <a:normAutofit/>
          </a:bodyPr>
          <a:lstStyle/>
          <a:p>
            <a:pPr algn="l"/>
            <a:endParaRPr lang="es-ES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EB57B0-85F2-C66D-1B3E-F65A7217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3090672"/>
          </a:xfrm>
        </p:spPr>
        <p:txBody>
          <a:bodyPr>
            <a:normAutofit/>
          </a:bodyPr>
          <a:lstStyle/>
          <a:p>
            <a:endParaRPr lang="es-E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45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14</Words>
  <Application>Microsoft Macintosh PowerPoint</Application>
  <PresentationFormat>Presentación en pantalla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Albert Sans Light</vt:lpstr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Company>Dreaming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Laura Costas</cp:lastModifiedBy>
  <cp:revision>10</cp:revision>
  <dcterms:created xsi:type="dcterms:W3CDTF">2021-09-10T12:06:34Z</dcterms:created>
  <dcterms:modified xsi:type="dcterms:W3CDTF">2026-10-21T08:06:11Z</dcterms:modified>
</cp:coreProperties>
</file>